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A4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2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2E1D96-BCAF-433E-8848-8543DF68D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474ED51-4F46-4F44-B275-96EF1B625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818002-C7E0-43C9-93B3-D7C5DA1D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10FB9F-8DB7-4183-9B16-AAC3713F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B949A7-93C4-438F-BCC5-21092293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4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4BF94A-4A6C-4DA9-B46A-642F7CA0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D10ACD9-88D4-46F9-9C22-56CD1212C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A8896B-5B5F-4881-9A70-11EBB836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AE5E1F-6133-4E37-826E-CAC193DA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7BD339-C113-4502-82D6-70B22A90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3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9C3074D-348E-414F-B0CF-335A971B7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A23D19-402A-4400-AD60-B07F1A500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4E9CCA-77FA-4AB4-8462-FDC915AC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7F5F00-C6DE-4EC8-ADF0-01FA5E65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C364D2-3609-44C9-931F-A636DE9A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7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1FE3D-A091-4022-9C1C-E90D0B5A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8244BF-22FD-4425-9D63-5127AFF11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32DDC8-237A-4714-BB8D-16D62B9A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B46276-ACDA-493E-9E7B-EEF024D2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C599DD-90FC-47A1-A167-0181BD5E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7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0DFA5E-C8EC-4013-9310-FC485A57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7FC237-0887-42A3-BD5F-7C60B0039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1FA51D-A156-42E2-97E7-8436844C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42583C-710A-49A8-A9B1-2483D108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C01D3F-6FF3-4F2C-A21A-7F48CBBE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62BD0-2C18-44CA-9937-7D50D0252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360C11-2D62-4093-AC7B-28B229D92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769C92-A383-473D-874B-85A9C09D9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3C139A-D0EF-42DB-BAFA-1659F2E5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DB00E3-F20D-4D41-93C6-71CE44AC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5776E3-09A8-415F-AD2A-CA80EB28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832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FAB4C6-C2BA-4215-BB10-F66F9136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A540BB-487D-4AE4-8B52-0C6619912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C51339-4067-4320-B105-4657CD892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44F5B9D-0F6D-4B37-85D0-4067ED544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F319DB5-5005-43E3-8B2D-D105B4872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9673395-0D12-40AE-A057-51F34C85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3A3F6C-DC95-4448-A231-546CFFFF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BAD282E-C756-4E43-9AD1-73935324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1751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25E17E-B25C-4A09-820B-B605ECAB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C38162B-0E48-4359-B194-6F8E5B60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F5D0E9B-0A00-48CD-9FD4-58174A91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79FDEE6-133A-4321-AB36-B41FAB6A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5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61E5DB2-838A-4236-8C3D-6095FFC1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F8A6251-F737-4D9C-BEA0-37F9AC73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899F8BF-AAA1-4446-A7A1-F9E1FA7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9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D343-CBC0-4522-B21F-B4BB5EDE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0EA1DD-7517-4C4E-9D34-039DA4A54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2C023D-D960-4955-91DC-0E2E45FCA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A929F77-272C-4803-8C6B-7075C413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EE374D-6147-4BFE-97FF-E1BAD2C2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FF0F30-E9C9-43A7-AAE3-95BFC246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9251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2D760F-A43E-427B-BD22-A381CDD2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6CABAE2-132F-4512-931C-D364B3F7A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E265E9-FC16-4D94-9411-6943CDA81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5D358D-6291-4E38-A2E1-FC0F8E13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1A91E73-6DA3-4EC8-8486-4F57D300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201B44-C896-455C-AAD0-01F28FEC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24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B15C96-782B-4A4B-851A-5A12C441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BD15B9A-EE77-4FA5-B72D-76C08CF92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913325-7419-4FDA-825E-FC96E9FE0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9A6F2-7BCD-4B13-B4B6-152317BA1288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C329C1-7362-4F6F-B6A5-B4D1C3908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CCDF9A-CBC6-4D3A-9977-B88F00826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4418-1B8C-4C26-A7F8-EF20079986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9CD2F-B1E7-4CBB-921B-3D7204310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9600" dirty="0">
                <a:solidFill>
                  <a:srgbClr val="FFFF00"/>
                </a:solidFill>
              </a:rPr>
              <a:t>МОЯ СЕМЬЯ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08BD414-089D-4FBE-909F-4F9C833496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8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99CEF0-218B-495E-9475-B424611E0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18654" r="15427"/>
          <a:stretch/>
        </p:blipFill>
        <p:spPr>
          <a:xfrm>
            <a:off x="2286000" y="1092200"/>
            <a:ext cx="2527300" cy="2260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F255B2-9989-4672-BF4F-B804D2668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2701" r="7070" b="1"/>
          <a:stretch/>
        </p:blipFill>
        <p:spPr>
          <a:xfrm>
            <a:off x="4813299" y="2819400"/>
            <a:ext cx="6642101" cy="369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43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9D2781-9132-4338-9390-FFB809BB9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r="4688"/>
          <a:stretch/>
        </p:blipFill>
        <p:spPr>
          <a:xfrm>
            <a:off x="546100" y="234245"/>
            <a:ext cx="5270500" cy="35475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BEC57D-ECB4-4AA2-A881-3C63A1C0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26" y="256823"/>
            <a:ext cx="2143125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97B00A-943C-4E80-A105-5369F716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0" y="2754489"/>
            <a:ext cx="21431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3DF452-65EA-4FD4-AFD5-0A1B9B0F4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2" y="349955"/>
            <a:ext cx="2143125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017346-5491-43B1-80C4-1F0140EBC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55" y="1340555"/>
            <a:ext cx="8827911" cy="526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2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8BAAE1-B076-4D71-AB42-01CEFF419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4" y="395111"/>
            <a:ext cx="2143125" cy="381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CF0518-AD0D-4CA6-9AB6-EA592C7F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89" y="1704622"/>
            <a:ext cx="7845778" cy="47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56337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9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A03EFB-C3CC-4115-8D87-71C39646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Мамины помощники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5DED028-88F0-4B45-B42E-3D36AAD27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3" y="1377243"/>
            <a:ext cx="4007555" cy="532835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12BEA8B-8A8A-48F3-B69C-925927BD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86" y="2154854"/>
            <a:ext cx="5826125" cy="41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9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408113-0807-4F8E-BC25-134FEF07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Лэпбук</a:t>
            </a:r>
            <a:r>
              <a:rPr lang="ru-RU" dirty="0"/>
              <a:t> «Моя семья»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941A25E-CDEE-42C6-B5FA-E9C2E1F4F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8" y="1442333"/>
            <a:ext cx="4638926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5CEBF8-6FE1-4765-8620-F5DDDFC63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2493" y="2018067"/>
            <a:ext cx="6348262" cy="45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42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54FCF6-AF36-48DA-AA3F-1D416150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D91FBB9-F2A7-49A6-ACFE-A005CF5FD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3158" y="687796"/>
            <a:ext cx="4352925" cy="32274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AEF248-D228-4787-B79C-C36B243D1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89" y="127882"/>
            <a:ext cx="4761756" cy="660223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B928895-940B-421B-B33B-0518B872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27" y="3781777"/>
            <a:ext cx="3385013" cy="259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97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8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06AEFE-4EC4-4941-8711-D1D28D6B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мамы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9BC5FE5-CDE0-46C0-8301-83A470557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6" y="1253331"/>
            <a:ext cx="7175500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FD315C-E2AB-47F0-ADE4-EC0E6A305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8582" y="3021364"/>
            <a:ext cx="3063876" cy="42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93FF48-107A-4C34-BC1F-4C10804B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2C1702E-CE91-4B12-B827-F5CF72935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1" y="3499906"/>
            <a:ext cx="5033350" cy="32162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312AC7-580A-4408-A1B1-0A02980F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74" y="70906"/>
            <a:ext cx="508482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3DF02-3D6D-47E2-99A6-76265D2F6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650"/>
            <a:ext cx="5084829" cy="31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E8CB2B-34E5-4E9B-A392-078ABAFC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0A371F-25F7-44E7-ABE9-70B852B48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Семья- самое главное в жизни каждого из нас. Семья это близкие и родные люди, те кого мы любим, с кого берём пример, о ком заботимся, кому желаем добра и счастья. Именно в семье мы учимся любви, </a:t>
            </a:r>
          </a:p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ответственности, </a:t>
            </a:r>
          </a:p>
          <a:p>
            <a:pPr marL="0" indent="0">
              <a:buNone/>
            </a:pPr>
            <a:r>
              <a:rPr lang="ru-RU" sz="5400" dirty="0">
                <a:latin typeface="Monotype Corsiva" panose="03010101010201010101" pitchFamily="66" charset="0"/>
              </a:rPr>
              <a:t>заботе и уважению.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530614-A372-4701-8538-B1DBFFEC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567" y="4066890"/>
            <a:ext cx="3687233" cy="24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1367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B786C4-F265-419A-9808-D1C08983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890584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4000" b="1" i="1" dirty="0"/>
              <a:t>Проект «Моя семья»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40F010-47D8-453B-BA79-29089DA4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0585"/>
            <a:ext cx="12192000" cy="4967414"/>
          </a:xfrm>
          <a:noFill/>
        </p:spPr>
        <p:txBody>
          <a:bodyPr/>
          <a:lstStyle/>
          <a:p>
            <a:r>
              <a:rPr lang="ru-RU" b="1" i="1" dirty="0"/>
              <a:t>Вид проекта</a:t>
            </a:r>
            <a:r>
              <a:rPr lang="ru-RU" dirty="0"/>
              <a:t>: практико-ориентированный</a:t>
            </a:r>
          </a:p>
          <a:p>
            <a:r>
              <a:rPr lang="ru-RU" b="1" i="1" dirty="0"/>
              <a:t>Тема проекта</a:t>
            </a:r>
            <a:r>
              <a:rPr lang="ru-RU" dirty="0"/>
              <a:t>: Моя семья</a:t>
            </a:r>
          </a:p>
          <a:p>
            <a:r>
              <a:rPr lang="ru-RU" b="1" i="1" dirty="0"/>
              <a:t>Разработали</a:t>
            </a:r>
            <a:r>
              <a:rPr lang="ru-RU" dirty="0"/>
              <a:t>: </a:t>
            </a:r>
            <a:r>
              <a:rPr lang="ru-RU" dirty="0" err="1"/>
              <a:t>Ачитаева</a:t>
            </a:r>
            <a:r>
              <a:rPr lang="ru-RU" dirty="0"/>
              <a:t> О.В, </a:t>
            </a:r>
            <a:r>
              <a:rPr lang="ru-RU" dirty="0" err="1"/>
              <a:t>Братцева</a:t>
            </a:r>
            <a:r>
              <a:rPr lang="ru-RU" dirty="0"/>
              <a:t> Н.А.</a:t>
            </a:r>
          </a:p>
          <a:p>
            <a:r>
              <a:rPr lang="ru-RU" b="1" i="1" dirty="0"/>
              <a:t>Образовательные области</a:t>
            </a:r>
            <a:r>
              <a:rPr lang="ru-RU" dirty="0"/>
              <a:t>: «познавательное», «социально-коммуникативное», «художественно- эстетическое», «речевое».</a:t>
            </a:r>
          </a:p>
          <a:p>
            <a:r>
              <a:rPr lang="ru-RU" b="1" i="1" dirty="0"/>
              <a:t>Продолжительность</a:t>
            </a:r>
            <a:r>
              <a:rPr lang="ru-RU" dirty="0"/>
              <a:t>: неделя</a:t>
            </a:r>
          </a:p>
          <a:p>
            <a:r>
              <a:rPr lang="ru-RU" b="1" i="1" dirty="0"/>
              <a:t>Участники</a:t>
            </a:r>
            <a:r>
              <a:rPr lang="ru-RU" dirty="0"/>
              <a:t>: дети старшей группы, воспитатели, родители детей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252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D79F58-AB6E-4D22-96DA-58E78EA6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08670"/>
          </a:xfrm>
          <a:noFill/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Отсутствие чётких представлений о понятия «семья», «члены семьи». Недооцениваются семейные ценности.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729809-E07E-4AA2-8FE8-D59425A8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08670"/>
            <a:ext cx="12192000" cy="544933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Цель проекта</a:t>
            </a:r>
            <a:r>
              <a:rPr lang="ru-RU" dirty="0"/>
              <a:t>: </a:t>
            </a:r>
            <a:r>
              <a:rPr lang="ru-RU" sz="2400" dirty="0"/>
              <a:t>Формировать у детей понятие «семья»;  представление детей о семье, семейных и родственных отношениях; Расширять представления детей о своей семье, родословной, семейных традициях; Воспитывать любовь и уважительное отношение к родителям и предкам, развивать партнёрские отношения с семьёй.</a:t>
            </a:r>
          </a:p>
          <a:p>
            <a:pPr marL="0" indent="0">
              <a:buNone/>
            </a:pPr>
            <a:r>
              <a:rPr lang="ru-RU" b="1" dirty="0"/>
              <a:t>Задачи проекта</a:t>
            </a:r>
            <a:r>
              <a:rPr lang="ru-RU" dirty="0"/>
              <a:t>: </a:t>
            </a:r>
            <a:r>
              <a:rPr lang="ru-RU" sz="2400" dirty="0">
                <a:cs typeface="Times New Roman" panose="02020603050405020304" pitchFamily="18" charset="0"/>
              </a:rPr>
              <a:t>Формировать у детей понятие «семья»; расширять представление детей о семье; закреплять знание имён, фамилий родителей, бабушек и дедушек. Формировать представления о родственных отношениях. Формировать представления о семейных традициях и праздниках. Воспитывать уважительное отношение и любовь к родным и близким. Воспитывать интерес к своей родословной. Познакомить детей с понятием «генеалогическое древо семьи». Обогащать детско- родительские отношения опытом совместной творческой деятельности.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7220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750">
              <a:schemeClr val="accent2">
                <a:lumMod val="75000"/>
              </a:schemeClr>
            </a:gs>
            <a:gs pos="81875">
              <a:schemeClr val="accent2">
                <a:lumMod val="60000"/>
                <a:lumOff val="40000"/>
              </a:schemeClr>
            </a:gs>
            <a:gs pos="68000">
              <a:schemeClr val="accent2">
                <a:lumMod val="40000"/>
                <a:lumOff val="60000"/>
              </a:schemeClr>
            </a:gs>
            <a:gs pos="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4A239-F366-4C42-BE1D-81B32292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F01F5E-0B7D-4FE0-85CD-AB4ABAC6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  <a:noFill/>
        </p:spPr>
        <p:txBody>
          <a:bodyPr/>
          <a:lstStyle/>
          <a:p>
            <a:r>
              <a:rPr lang="ru-RU" b="1" dirty="0"/>
              <a:t>Актуальность проекта</a:t>
            </a:r>
            <a:r>
              <a:rPr lang="ru-RU" dirty="0"/>
              <a:t>:  Практико-ориентированный проект направлен на объединение семьи и детского сада- два общественных института, которые стоят у истоков будущего, будущих взрослых граждан нашей страны. Проводя с детьми большую часть времени, в совместной деятельности, в играх, в процессе бесед и разговоров мы выяснили, что большинство детей ничего, кроме имени, не знают о своих бабушках и дедушках, не говоря уже о прадедах. Они затрудняются рассказать о семейных праздниках, традициях своей семьи.</a:t>
            </a:r>
          </a:p>
          <a:p>
            <a:r>
              <a:rPr lang="ru-RU" b="1" dirty="0"/>
              <a:t>Ожидаемый результат</a:t>
            </a:r>
            <a:r>
              <a:rPr lang="ru-RU" dirty="0"/>
              <a:t>: За время реализации проекта «Моя семья» мы планируем повысить уровень знаний детей о семье. Дети узнают о истории и традициях семьи, будут иметь  представление о родословной как истории семьи.</a:t>
            </a:r>
          </a:p>
        </p:txBody>
      </p:sp>
    </p:spTree>
    <p:extLst>
      <p:ext uri="{BB962C8B-B14F-4D97-AF65-F5344CB8AC3E}">
        <p14:creationId xmlns:p14="http://schemas.microsoft.com/office/powerpoint/2010/main" val="2338853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9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93CC0A-6EDE-4F10-83A7-E86F4A8A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199152"/>
            <a:ext cx="11763633" cy="64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9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59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6CA2BF-84C8-4E1D-9083-EC7C035D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140" y="609600"/>
            <a:ext cx="9978082" cy="1369817"/>
          </a:xfrm>
          <a:noFill/>
        </p:spPr>
        <p:txBody>
          <a:bodyPr/>
          <a:lstStyle/>
          <a:p>
            <a:pPr algn="ctr"/>
            <a:r>
              <a:rPr lang="ru-RU" dirty="0"/>
              <a:t>Генеалогическое древо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43C7174-4AD3-431E-AA16-09411313D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26" y="2120471"/>
            <a:ext cx="7821828" cy="4399778"/>
          </a:xfrm>
        </p:spPr>
      </p:pic>
    </p:spTree>
    <p:extLst>
      <p:ext uri="{BB962C8B-B14F-4D97-AF65-F5344CB8AC3E}">
        <p14:creationId xmlns:p14="http://schemas.microsoft.com/office/powerpoint/2010/main" val="2273515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9000">
              <a:schemeClr val="accent2">
                <a:lumMod val="40000"/>
                <a:lumOff val="60000"/>
              </a:schemeClr>
            </a:gs>
            <a:gs pos="84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01EC0F-E93B-4DF3-A971-02E50B663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8503" y="1274210"/>
            <a:ext cx="5812408" cy="4309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1DE78C-0A26-45F6-9984-A21FDFF5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9778" r="29795" b="15222"/>
          <a:stretch/>
        </p:blipFill>
        <p:spPr>
          <a:xfrm>
            <a:off x="1447800" y="1015999"/>
            <a:ext cx="2540000" cy="485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9000">
              <a:schemeClr val="accent2">
                <a:lumMod val="60000"/>
                <a:lumOff val="4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FAB820-D1ED-405E-9677-84854F0DE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8577" r="18374"/>
          <a:stretch/>
        </p:blipFill>
        <p:spPr>
          <a:xfrm>
            <a:off x="1104899" y="484011"/>
            <a:ext cx="2832101" cy="579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964BD8-0595-493F-94DB-B4D804F9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t="25799" r="15508" b="10000"/>
          <a:stretch/>
        </p:blipFill>
        <p:spPr>
          <a:xfrm>
            <a:off x="7099301" y="642749"/>
            <a:ext cx="3213100" cy="523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4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375</Words>
  <Application>Microsoft Office PowerPoint</Application>
  <PresentationFormat>Произвольный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МОЯ СЕМЬЯ</vt:lpstr>
      <vt:lpstr>Презентация PowerPoint</vt:lpstr>
      <vt:lpstr>Проект «Моя семья»</vt:lpstr>
      <vt:lpstr>Проблема проекта: Отсутствие чётких представлений о понятия «семья», «члены семьи». Недооцениваются семейные ценности.</vt:lpstr>
      <vt:lpstr>Презентация PowerPoint</vt:lpstr>
      <vt:lpstr>Презентация PowerPoint</vt:lpstr>
      <vt:lpstr>Генеалогическое древо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Мамины помощники</vt:lpstr>
      <vt:lpstr>Лэпбук «Моя семья»</vt:lpstr>
      <vt:lpstr>Презентация PowerPoint</vt:lpstr>
      <vt:lpstr>Наши мамы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</dc:title>
  <dc:creator>user</dc:creator>
  <cp:lastModifiedBy>BEST</cp:lastModifiedBy>
  <cp:revision>19</cp:revision>
  <dcterms:created xsi:type="dcterms:W3CDTF">2021-01-17T02:49:55Z</dcterms:created>
  <dcterms:modified xsi:type="dcterms:W3CDTF">2021-04-26T15:16:36Z</dcterms:modified>
</cp:coreProperties>
</file>